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sldIdLst>
    <p:sldId id="269" r:id="rId2"/>
    <p:sldId id="256" r:id="rId3"/>
    <p:sldId id="257" r:id="rId4"/>
    <p:sldId id="267" r:id="rId5"/>
    <p:sldId id="260" r:id="rId6"/>
    <p:sldId id="258" r:id="rId7"/>
    <p:sldId id="261" r:id="rId8"/>
    <p:sldId id="262" r:id="rId9"/>
    <p:sldId id="263" r:id="rId10"/>
    <p:sldId id="264" r:id="rId11"/>
    <p:sldId id="268" r:id="rId12"/>
    <p:sldId id="265" r:id="rId13"/>
  </p:sldIdLst>
  <p:sldSz cx="12192000" cy="6858000"/>
  <p:notesSz cx="6858000" cy="9144000"/>
  <p:defaultTextStyle>
    <a:defPPr>
      <a:defRPr lang="lt-L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000" autoAdjust="0"/>
    <p:restoredTop sz="78409" autoAdjust="0"/>
  </p:normalViewPr>
  <p:slideViewPr>
    <p:cSldViewPr snapToGrid="0">
      <p:cViewPr varScale="1">
        <p:scale>
          <a:sx n="52" d="100"/>
          <a:sy n="52" d="100"/>
        </p:scale>
        <p:origin x="666" y="72"/>
      </p:cViewPr>
      <p:guideLst/>
    </p:cSldViewPr>
  </p:slideViewPr>
  <p:notesTextViewPr>
    <p:cViewPr>
      <p:scale>
        <a:sx n="150" d="100"/>
        <a:sy n="15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jpe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1FCEF08-766F-4E0C-A811-A3A37FA51B44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lt-L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A0FAA79-DE15-4D60-8F42-E749FE5EF53F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6409800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 smtClean="0"/>
              <a:t>introooo</a:t>
            </a:r>
            <a:endParaRPr lang="lt-L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1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14378336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Kilo</a:t>
            </a:r>
            <a:r>
              <a:rPr lang="en-US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tai </a:t>
            </a:r>
            <a:r>
              <a:rPr lang="en-US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</a:t>
            </a:r>
            <a:r>
              <a:rPr lang="lt-LT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š radijo istorijos, New Yorke menininkas turėjo</a:t>
            </a:r>
            <a:r>
              <a:rPr lang="en-GB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  <a:r>
              <a:rPr lang="en-GB" sz="1200" b="0" i="0" kern="1200" baseline="0" dirty="0" err="1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kartonin</a:t>
            </a:r>
            <a:r>
              <a:rPr lang="lt-LT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į vamzdį rezonuojantį</a:t>
            </a:r>
            <a:r>
              <a:rPr lang="en-GB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233</a:t>
            </a:r>
            <a:r>
              <a:rPr lang="lt-LT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Hz ir viską b-flatizuojantį tt.</a:t>
            </a:r>
            <a:endParaRPr lang="lt-LT" baseline="0" dirty="0" smtClean="0"/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dirty="0" smtClean="0"/>
              <a:t>Nzn kaip </a:t>
            </a:r>
            <a:r>
              <a:rPr lang="lt-LT" baseline="0" dirty="0" smtClean="0"/>
              <a:t>in lt. DEMO,</a:t>
            </a:r>
            <a:r>
              <a:rPr lang="en-GB" baseline="0" dirty="0" smtClean="0"/>
              <a:t> </a:t>
            </a:r>
            <a:r>
              <a:rPr lang="en-GB" baseline="0" dirty="0" err="1" smtClean="0"/>
              <a:t>gyvai</a:t>
            </a:r>
            <a:r>
              <a:rPr lang="en-GB" baseline="0" dirty="0" smtClean="0"/>
              <a:t> </a:t>
            </a:r>
            <a:r>
              <a:rPr lang="en-GB" baseline="0" dirty="0" err="1" smtClean="0"/>
              <a:t>kinta</a:t>
            </a:r>
            <a:r>
              <a:rPr lang="lt-LT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Garsą galima versti kitu garsu.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Esmė ta, kad įrašomas garsas, atskiriamas pagrinfinis tonas, priskiriamas kažkokiam aukščiui ir tada naudojant Fourier transformaciją keičiamas tas jo aukštis nekeičiant trukmės, sintetinama jo harmonikos.</a:t>
            </a:r>
            <a:endParaRPr lang="lt-LT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10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6285682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dirty="0" smtClean="0"/>
              <a:t>Tai jis</a:t>
            </a:r>
            <a:r>
              <a:rPr lang="lt-LT" baseline="0" dirty="0" smtClean="0"/>
              <a:t> tiesiog padarė </a:t>
            </a:r>
            <a:r>
              <a:rPr lang="en-GB" baseline="0" dirty="0" smtClean="0"/>
              <a:t>4 </a:t>
            </a:r>
            <a:r>
              <a:rPr lang="en-GB" baseline="0" dirty="0" err="1" smtClean="0"/>
              <a:t>akordus</a:t>
            </a:r>
            <a:r>
              <a:rPr lang="en-GB" baseline="0" dirty="0" smtClean="0"/>
              <a:t> </a:t>
            </a:r>
            <a:r>
              <a:rPr lang="en-GB" baseline="0" dirty="0" err="1" smtClean="0"/>
              <a:t>ir</a:t>
            </a:r>
            <a:r>
              <a:rPr lang="en-GB" baseline="0" dirty="0" smtClean="0"/>
              <a:t> ant j</a:t>
            </a:r>
            <a:r>
              <a:rPr lang="lt-LT" baseline="0" dirty="0" smtClean="0"/>
              <a:t>ų sudeliojo melodijos šabloną į kurį įmoduliavo triukšmą.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baseline="0" dirty="0" smtClean="0"/>
              <a:t>Tuos kurie pagal melodiją pagrindiniu (fundamental) tonu tikdavo – palikdavo.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 err="1" smtClean="0"/>
              <a:t>Ir</a:t>
            </a:r>
            <a:r>
              <a:rPr lang="en-US" baseline="0" dirty="0" smtClean="0"/>
              <a:t> </a:t>
            </a:r>
            <a:r>
              <a:rPr lang="en-US" baseline="0" dirty="0" err="1" smtClean="0"/>
              <a:t>nepageidaujamus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garsus</a:t>
            </a:r>
            <a:r>
              <a:rPr lang="en-US" baseline="0" dirty="0" smtClean="0"/>
              <a:t> (</a:t>
            </a:r>
            <a:r>
              <a:rPr lang="en-US" baseline="0" dirty="0" err="1" smtClean="0"/>
              <a:t>netinkan</a:t>
            </a:r>
            <a:r>
              <a:rPr lang="lt-LT" baseline="0" dirty="0" smtClean="0"/>
              <a:t>čius į akordą siekė pašalinti).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baseline="0" dirty="0" smtClean="0"/>
              <a:t>Galima dainuot mokintis, nes negirdi kai nepataikai.</a:t>
            </a:r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11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5540171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Žmonės</a:t>
            </a:r>
            <a:r>
              <a:rPr lang="lt-LT" baseline="0" dirty="0" smtClean="0"/>
              <a:t> daugiau garsiškai žaidžia su aplinka, geriausiai skamba juokas.</a:t>
            </a:r>
            <a:br>
              <a:rPr lang="lt-LT" baseline="0" dirty="0" smtClean="0"/>
            </a:br>
            <a:r>
              <a:rPr lang="lt-LT" dirty="0" smtClean="0"/>
              <a:t>Nežinau</a:t>
            </a:r>
            <a:r>
              <a:rPr lang="lt-LT" baseline="0" dirty="0" smtClean="0"/>
              <a:t> kodėl šis projektas nei mirė nei gyveno.</a:t>
            </a:r>
          </a:p>
          <a:p>
            <a:r>
              <a:rPr lang="lt-LT" baseline="0" smtClean="0"/>
              <a:t>Nojus </a:t>
            </a:r>
            <a:r>
              <a:rPr lang="lt-LT" baseline="0" dirty="0" smtClean="0"/>
              <a:t>man neatrašė, bet galvoju, kad reikia tokį dalyką pabandyti išgimdyt.</a:t>
            </a:r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12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10857409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Ėjau</a:t>
            </a:r>
            <a:r>
              <a:rPr lang="lt-LT" baseline="0" dirty="0" smtClean="0"/>
              <a:t> į pasakaitą ir pagalvojau ambient...</a:t>
            </a:r>
          </a:p>
          <a:p>
            <a:r>
              <a:rPr lang="lt-LT" baseline="0" dirty="0" smtClean="0"/>
              <a:t>Triukšmą harmonizuojam ir vualia muzika</a:t>
            </a:r>
          </a:p>
          <a:p>
            <a:r>
              <a:rPr lang="lt-LT" baseline="0" dirty="0" smtClean="0"/>
              <a:t>Galvoju opapa reikia ieškot programuotojų šitam fakultete ir kurt appsą, bet tada pagalvojau, kad bus jau kažkas apie tai pagalvojęs. Ir panašiai vat ir buvo.</a:t>
            </a:r>
            <a:br>
              <a:rPr lang="lt-LT" baseline="0" dirty="0" smtClean="0"/>
            </a:br>
            <a:r>
              <a:rPr lang="lt-LT" baseline="0" dirty="0" smtClean="0"/>
              <a:t>Ir priėjau taip išplėtotą ir kažkodėl mirusį (negimusį) projektą.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2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287571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/>
            <a:r>
              <a:rPr lang="lt-LT" dirty="0" smtClean="0"/>
              <a:t>Autobuso</a:t>
            </a:r>
            <a:r>
              <a:rPr lang="lt-LT" baseline="0" dirty="0" smtClean="0"/>
              <a:t> stabdžių įkvėptas </a:t>
            </a:r>
            <a:r>
              <a:rPr lang="lt-LT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MIT Media Lab‘e dirbąs</a:t>
            </a:r>
            <a:r>
              <a:rPr lang="lt-LT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Noah Vawter sukūrė triukšmo įkvėptą elektronikos prietaisiuką kurį pavadino Ambient Addition. Sukūrė tai rašydamas MIT magistrinį kuris ir vadinosi</a:t>
            </a:r>
            <a:br>
              <a:rPr lang="lt-LT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</a:br>
            <a:r>
              <a:rPr lang="en-US" dirty="0" smtClean="0"/>
              <a:t>Ambient Addition:</a:t>
            </a:r>
            <a:r>
              <a:rPr lang="lt-LT" baseline="0" dirty="0" smtClean="0"/>
              <a:t> </a:t>
            </a:r>
            <a:r>
              <a:rPr lang="en-US" dirty="0" smtClean="0"/>
              <a:t>How to Turn Urban Noise Into Music</a:t>
            </a:r>
            <a:r>
              <a:rPr lang="lt-LT" dirty="0" smtClean="0"/>
              <a:t>.</a:t>
            </a:r>
          </a:p>
          <a:p>
            <a:pPr algn="l"/>
            <a:r>
              <a:rPr lang="lt-LT" dirty="0" smtClean="0"/>
              <a:t>Va</a:t>
            </a:r>
            <a:r>
              <a:rPr lang="lt-LT" baseline="0" dirty="0" smtClean="0"/>
              <a:t> kaip ta magiška ( Digital signal processing ) dėžutė atrodo. Prie jos dar ir dvi ausinės turinčios po mikrofoną.</a:t>
            </a:r>
            <a:endParaRPr lang="lt-LT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3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641936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Kiti panašūs</a:t>
            </a:r>
            <a:r>
              <a:rPr lang="lt-LT" baseline="0" dirty="0" smtClean="0"/>
              <a:t> projektai</a:t>
            </a:r>
          </a:p>
          <a:p>
            <a:r>
              <a:rPr lang="lt-LT" baseline="0" dirty="0" smtClean="0"/>
              <a:t>Re: sound bottle</a:t>
            </a:r>
          </a:p>
          <a:p>
            <a:r>
              <a:rPr lang="lt-LT" baseline="0" dirty="0" smtClean="0"/>
              <a:t>Sound taxi</a:t>
            </a:r>
            <a:endParaRPr lang="en-GB" baseline="0" dirty="0" smtClean="0"/>
          </a:p>
          <a:p>
            <a:r>
              <a:rPr lang="lt-LT" baseline="0" dirty="0" smtClean="0"/>
              <a:t>Galima atsitraukti prie triukšmo įtakojamų muzikinių garsų sekų, kurios pačio triukšmo rezultate neišgroja, arba, kad triukšmas būtų tik dalis muzikos.</a:t>
            </a:r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4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21618245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Apžalga triukšmadarių muzikantų.</a:t>
            </a:r>
            <a:br>
              <a:rPr lang="lt-LT" dirty="0" smtClean="0"/>
            </a:br>
            <a:r>
              <a:rPr lang="lt-LT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Luigi Russolo – </a:t>
            </a:r>
            <a:r>
              <a:rPr lang="lt-LT" dirty="0" smtClean="0"/>
              <a:t>intonarumori</a:t>
            </a:r>
            <a:r>
              <a:rPr lang="lt-LT" baseline="0" dirty="0" smtClean="0"/>
              <a:t> , atsiribojimas nuo harmoniškų intrumentų</a:t>
            </a:r>
            <a:endParaRPr lang="lt-LT" dirty="0" smtClean="0"/>
          </a:p>
          <a:p>
            <a:r>
              <a:rPr lang="lt-LT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Pierre Schaeffer –</a:t>
            </a:r>
            <a:r>
              <a:rPr lang="lt-LT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triukšmai magnetinėj juostoj</a:t>
            </a:r>
          </a:p>
          <a:p>
            <a:r>
              <a:rPr lang="lt-LT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Stefan Helmreich – spausdintuvai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sz="1200" b="0" i="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Negativland</a:t>
            </a:r>
            <a:r>
              <a:rPr lang="lt-LT" sz="1200" b="0" i="0" kern="1200" baseline="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– </a:t>
            </a:r>
            <a:r>
              <a:rPr lang="lt-LT" sz="1200" b="0" i="0" u="none" strike="noStrike" kern="1200" baseline="0" dirty="0" smtClean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Dispepsi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dirty="0" smtClean="0"/>
              <a:t>Alejandra Salinas ‎– Home Tapes</a:t>
            </a:r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5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1571631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Mus erzina disharmonija</a:t>
            </a:r>
            <a:r>
              <a:rPr lang="lt-LT" baseline="0" dirty="0" smtClean="0"/>
              <a:t>, t</a:t>
            </a:r>
            <a:r>
              <a:rPr lang="en-GB" baseline="0" dirty="0" err="1" smtClean="0"/>
              <a:t>riu</a:t>
            </a:r>
            <a:r>
              <a:rPr lang="lt-LT" baseline="0" dirty="0" smtClean="0"/>
              <a:t>kšmas. Nuo to ginamės sintetinėmis priemonėmis, sava muzika blokuojame triukšmą. G</a:t>
            </a:r>
            <a:r>
              <a:rPr lang="lt-LT" dirty="0" smtClean="0"/>
              <a:t>rotuvai</a:t>
            </a:r>
            <a:r>
              <a:rPr lang="lt-LT" baseline="0" dirty="0" smtClean="0"/>
              <a:t> paverčia mus &lt;&lt;Walkmanais uždaro mus į asmeninius burbulus ir užblokuoja juos ausinėmis. Plakate sakoma, kad iPodo i reiškia izoliaciją, atsiribojimą.</a:t>
            </a:r>
          </a:p>
          <a:p>
            <a:r>
              <a:rPr lang="lt-LT" baseline="0" dirty="0" smtClean="0"/>
              <a:t>Tai Ambient Addition siekia šias dvi problemas atsiribojimą ir triukšmą apjungti ir nukenksminti.</a:t>
            </a:r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6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0328837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Grįžtant</a:t>
            </a:r>
            <a:r>
              <a:rPr lang="lt-LT" baseline="0" dirty="0" smtClean="0"/>
              <a:t> prie i</a:t>
            </a:r>
            <a:r>
              <a:rPr lang="lt-LT" dirty="0" smtClean="0"/>
              <a:t>dėjos:</a:t>
            </a:r>
            <a:r>
              <a:rPr lang="lt-LT" baseline="0" dirty="0" smtClean="0"/>
              <a:t> jei einantys gatve žmonės juokiasi tas juokas gali būti įpintas į muziką, kas iš asmeninės saugumo zonos lyg ir įpina žmogų į aplinką.</a:t>
            </a:r>
          </a:p>
          <a:p>
            <a:r>
              <a:rPr lang="lt-LT" baseline="0" dirty="0" smtClean="0"/>
              <a:t>Prietaisėlis nuolat įrašinėja, keičia ir gražina į ausines triukšmą virstantį į muziką nevogdamas žmogaus iš aplinkos.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7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90847880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GB" dirty="0" smtClean="0"/>
              <a:t>Link </a:t>
            </a:r>
            <a:r>
              <a:rPr lang="en-GB" dirty="0" err="1" smtClean="0"/>
              <a:t>muzikalizavimo</a:t>
            </a:r>
            <a:r>
              <a:rPr lang="en-GB" dirty="0" smtClean="0"/>
              <a:t> </a:t>
            </a:r>
            <a:r>
              <a:rPr lang="en-GB" dirty="0" err="1" smtClean="0"/>
              <a:t>metod</a:t>
            </a:r>
            <a:r>
              <a:rPr lang="lt-LT" dirty="0" smtClean="0"/>
              <a:t>ų.</a:t>
            </a:r>
            <a:br>
              <a:rPr lang="lt-LT" dirty="0" smtClean="0"/>
            </a:br>
            <a:r>
              <a:rPr lang="en-GB" dirty="0" err="1" smtClean="0"/>
              <a:t>Pasikartojimas</a:t>
            </a:r>
            <a:r>
              <a:rPr lang="en-GB" dirty="0" smtClean="0"/>
              <a:t> </a:t>
            </a:r>
            <a:r>
              <a:rPr lang="en-GB" dirty="0" err="1" smtClean="0"/>
              <a:t>ir</a:t>
            </a:r>
            <a:r>
              <a:rPr lang="en-GB" dirty="0" smtClean="0"/>
              <a:t> </a:t>
            </a:r>
            <a:r>
              <a:rPr lang="en-GB" dirty="0" err="1" smtClean="0"/>
              <a:t>ritmas</a:t>
            </a:r>
            <a:r>
              <a:rPr lang="en-GB" dirty="0" smtClean="0"/>
              <a:t>.</a:t>
            </a:r>
            <a:r>
              <a:rPr lang="lt-LT" dirty="0" smtClean="0"/>
              <a:t> Trumpi ir chaotiški garsai gali būti įrašomi,</a:t>
            </a:r>
            <a:r>
              <a:rPr lang="lt-LT" baseline="0" dirty="0" smtClean="0"/>
              <a:t> perrikiuojami ir kartojami.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baseline="0" dirty="0" smtClean="0"/>
              <a:t>Galima kurit įvairias ritmines kompozicijas, lyg šablonus į kuriuos būtų deliojami įvairaus aštrumo ir tembro triukšmai.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lt-LT" baseline="0" dirty="0" smtClean="0"/>
              <a:t>Tai jau kūrybos procesas, nes net tą patį triukšmą galima sudėti  skirtingais būdais.</a:t>
            </a:r>
          </a:p>
          <a:p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8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0455095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lt-LT" dirty="0" smtClean="0"/>
              <a:t>Šiek</a:t>
            </a:r>
            <a:r>
              <a:rPr lang="lt-LT" baseline="0" dirty="0" smtClean="0"/>
              <a:t> tiek techninės pusės.</a:t>
            </a:r>
            <a:br>
              <a:rPr lang="lt-LT" baseline="0" dirty="0" smtClean="0"/>
            </a:br>
            <a:r>
              <a:rPr lang="lt-LT" dirty="0" smtClean="0"/>
              <a:t>Harmonizavimas. Čia priemonės kuriomis</a:t>
            </a:r>
            <a:r>
              <a:rPr lang="lt-LT" baseline="0" dirty="0" smtClean="0"/>
              <a:t> įrašytas atsitiktinis triukšmas keičiamas, muzikalizuojamas į  girdimai malonią seką garsų.</a:t>
            </a:r>
            <a:endParaRPr lang="lt-LT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A0FAA79-DE15-4D60-8F42-E749FE5EF53F}" type="slidenum">
              <a:rPr lang="lt-LT" smtClean="0"/>
              <a:t>9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2909002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00082431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6713713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2954987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1965241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21982336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0439736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2862592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4923216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139732922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32025009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lt-LT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9377726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alphaModFix amt="27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lt-LT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lt-LT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3E3DCD-603B-496E-B9DD-B2243BC84F2D}" type="datetimeFigureOut">
              <a:rPr lang="lt-LT" smtClean="0"/>
              <a:t>2016.05.19</a:t>
            </a:fld>
            <a:endParaRPr lang="lt-L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lt-L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70209D-4C7F-4414-A1BB-9D4B401C0FA9}" type="slidenum">
              <a:rPr lang="lt-LT" smtClean="0"/>
              <a:t>‹#›</a:t>
            </a:fld>
            <a:endParaRPr lang="lt-LT"/>
          </a:p>
        </p:txBody>
      </p:sp>
    </p:spTree>
    <p:extLst>
      <p:ext uri="{BB962C8B-B14F-4D97-AF65-F5344CB8AC3E}">
        <p14:creationId xmlns:p14="http://schemas.microsoft.com/office/powerpoint/2010/main" val="4601875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lt-LT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O3_ihwhjHUw?t=33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youtu.be/O3_ihwhjHUw?t=33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5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hyperlink" Target="https://youtu.be/L-5Irq4Q_oo?t=22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vimeo.com/63036443" TargetMode="External"/><Relationship Id="rId7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JHRKMT0eZTM?t=157" TargetMode="External"/><Relationship Id="rId3" Type="http://schemas.openxmlformats.org/officeDocument/2006/relationships/hyperlink" Target="https://youtu.be/Lqej96ZVoo8?t=621" TargetMode="External"/><Relationship Id="rId7" Type="http://schemas.openxmlformats.org/officeDocument/2006/relationships/image" Target="../media/image1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8QCTk8_f_-U?t=59" TargetMode="External"/><Relationship Id="rId5" Type="http://schemas.openxmlformats.org/officeDocument/2006/relationships/hyperlink" Target="https://www.youtube.com/watch?v=N9pOq8u6-bA" TargetMode="External"/><Relationship Id="rId4" Type="http://schemas.openxmlformats.org/officeDocument/2006/relationships/image" Target="../media/image10.png"/><Relationship Id="rId9" Type="http://schemas.openxmlformats.org/officeDocument/2006/relationships/image" Target="../media/image12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3064" y="0"/>
            <a:ext cx="9144000" cy="2387600"/>
          </a:xfrm>
        </p:spPr>
        <p:txBody>
          <a:bodyPr/>
          <a:lstStyle/>
          <a:p>
            <a:r>
              <a:rPr lang="lt-LT" dirty="0" smtClean="0"/>
              <a:t>Ar gali triukšmas harmoningas būti?</a:t>
            </a:r>
            <a:endParaRPr lang="lt-L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3064" y="4968563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sz="1800" dirty="0" smtClean="0"/>
              <a:t>Ambient Addition:</a:t>
            </a:r>
          </a:p>
          <a:p>
            <a:pPr algn="l"/>
            <a:r>
              <a:rPr lang="en-US" sz="2000" dirty="0" smtClean="0"/>
              <a:t>How to Turn Urban Noise Into Music</a:t>
            </a:r>
            <a:endParaRPr lang="lt-LT" sz="2000" dirty="0" smtClean="0"/>
          </a:p>
          <a:p>
            <a:pPr algn="l"/>
            <a:r>
              <a:rPr lang="lt-LT" dirty="0" smtClean="0"/>
              <a:t>Adomas Šimkaitis feat. </a:t>
            </a:r>
            <a:r>
              <a:rPr lang="lt-LT" dirty="0"/>
              <a:t>Noah Vawter</a:t>
            </a:r>
          </a:p>
        </p:txBody>
      </p:sp>
    </p:spTree>
    <p:extLst>
      <p:ext uri="{BB962C8B-B14F-4D97-AF65-F5344CB8AC3E}">
        <p14:creationId xmlns:p14="http://schemas.microsoft.com/office/powerpoint/2010/main" val="36830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n-lt"/>
              </a:rPr>
              <a:t>Oh the harmony</a:t>
            </a:r>
            <a:endParaRPr lang="lt-LT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25640" cy="4351338"/>
          </a:xfrm>
        </p:spPr>
        <p:txBody>
          <a:bodyPr/>
          <a:lstStyle/>
          <a:p>
            <a:pPr marL="0" indent="0">
              <a:buNone/>
            </a:pPr>
            <a:r>
              <a:rPr lang="en-GB" dirty="0" smtClean="0"/>
              <a:t>233 </a:t>
            </a:r>
            <a:r>
              <a:rPr lang="en-GB" dirty="0"/>
              <a:t>Hz</a:t>
            </a:r>
            <a:r>
              <a:rPr lang="lt-LT" dirty="0"/>
              <a:t> (B-flat)</a:t>
            </a:r>
          </a:p>
          <a:p>
            <a:pPr marL="0" indent="0">
              <a:buNone/>
            </a:pPr>
            <a:r>
              <a:rPr lang="lt-LT" dirty="0"/>
              <a:t>STFT (Fourier)</a:t>
            </a:r>
          </a:p>
          <a:p>
            <a:pPr marL="0" indent="0">
              <a:buNone/>
            </a:pPr>
            <a:r>
              <a:rPr lang="en-GB" dirty="0" err="1"/>
              <a:t>Sp</a:t>
            </a:r>
            <a:r>
              <a:rPr lang="lt-LT" dirty="0"/>
              <a:t>ėju, kad įmanoma padaryti su </a:t>
            </a:r>
            <a:r>
              <a:rPr lang="en-GB" dirty="0" err="1"/>
              <a:t>Csound</a:t>
            </a:r>
            <a:r>
              <a:rPr lang="en-GB" dirty="0"/>
              <a:t> </a:t>
            </a:r>
            <a:r>
              <a:rPr lang="en-GB" dirty="0" err="1"/>
              <a:t>naudojant</a:t>
            </a:r>
            <a:r>
              <a:rPr lang="en-GB" dirty="0"/>
              <a:t> </a:t>
            </a:r>
            <a:r>
              <a:rPr lang="lt-LT" dirty="0"/>
              <a:t>Pvanal analysis arba Pvoc</a:t>
            </a:r>
          </a:p>
          <a:p>
            <a:pPr marL="0" indent="0">
              <a:buNone/>
            </a:pPr>
            <a:r>
              <a:rPr lang="lt-LT" dirty="0"/>
              <a:t>Overtonai</a:t>
            </a:r>
          </a:p>
          <a:p>
            <a:pPr marL="0" indent="0">
              <a:buNone/>
            </a:pPr>
            <a:r>
              <a:rPr lang="lt-LT" dirty="0"/>
              <a:t>Fundamental tonai</a:t>
            </a:r>
          </a:p>
          <a:p>
            <a:pPr marL="0" indent="0">
              <a:buNone/>
            </a:pPr>
            <a:endParaRPr lang="lt-LT" dirty="0"/>
          </a:p>
          <a:p>
            <a:pPr marL="0" indent="0">
              <a:buNone/>
            </a:pPr>
            <a:r>
              <a:rPr lang="lt-LT" dirty="0"/>
              <a:t>Pvz: </a:t>
            </a:r>
            <a:r>
              <a:rPr lang="it-IT" dirty="0">
                <a:hlinkClick r:id="rId3"/>
              </a:rPr>
              <a:t>Peter Finch kalba mutuota per W.A. Mocarto Lacrimosa  (Digital Phase Vocoder)</a:t>
            </a:r>
            <a:endParaRPr lang="lt-L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3840" y="219014"/>
            <a:ext cx="3990594" cy="515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0" y="5370805"/>
            <a:ext cx="3990594" cy="120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189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>
                <a:latin typeface="+mn-lt"/>
              </a:rPr>
              <a:t>Oh the harmony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825625"/>
            <a:ext cx="702564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GB" dirty="0" smtClean="0"/>
              <a:t>233 Hz</a:t>
            </a:r>
            <a:r>
              <a:rPr lang="lt-LT" dirty="0" smtClean="0"/>
              <a:t> (B-flat)</a:t>
            </a:r>
          </a:p>
          <a:p>
            <a:pPr marL="0" indent="0">
              <a:buNone/>
            </a:pPr>
            <a:r>
              <a:rPr lang="lt-LT" dirty="0" smtClean="0"/>
              <a:t>STFT (Fourier) (FFT)</a:t>
            </a:r>
          </a:p>
          <a:p>
            <a:pPr marL="0" indent="0">
              <a:buNone/>
            </a:pPr>
            <a:r>
              <a:rPr lang="en-GB" dirty="0" err="1" smtClean="0"/>
              <a:t>Sp</a:t>
            </a:r>
            <a:r>
              <a:rPr lang="lt-LT" dirty="0" smtClean="0"/>
              <a:t>ėju, kad įmanoma padaryti su </a:t>
            </a:r>
            <a:r>
              <a:rPr lang="en-GB" dirty="0" err="1" smtClean="0"/>
              <a:t>Csound</a:t>
            </a:r>
            <a:r>
              <a:rPr lang="en-GB" dirty="0" smtClean="0"/>
              <a:t> </a:t>
            </a:r>
            <a:r>
              <a:rPr lang="en-GB" dirty="0" err="1" smtClean="0"/>
              <a:t>naudojant</a:t>
            </a:r>
            <a:r>
              <a:rPr lang="en-GB" dirty="0" smtClean="0"/>
              <a:t> </a:t>
            </a:r>
            <a:r>
              <a:rPr lang="lt-LT" dirty="0" smtClean="0"/>
              <a:t>Pvanal analysis arba Pvoc</a:t>
            </a:r>
          </a:p>
          <a:p>
            <a:pPr marL="0" indent="0">
              <a:buNone/>
            </a:pPr>
            <a:r>
              <a:rPr lang="lt-LT" dirty="0" smtClean="0"/>
              <a:t>Overtonai</a:t>
            </a:r>
          </a:p>
          <a:p>
            <a:pPr marL="0" indent="0">
              <a:buNone/>
            </a:pPr>
            <a:r>
              <a:rPr lang="lt-LT" dirty="0" smtClean="0"/>
              <a:t>Fundamental tonai</a:t>
            </a:r>
          </a:p>
          <a:p>
            <a:pPr marL="0" indent="0">
              <a:buNone/>
            </a:pPr>
            <a:r>
              <a:rPr lang="lt-LT" dirty="0" smtClean="0"/>
              <a:t>Psychogeography</a:t>
            </a:r>
            <a:endParaRPr lang="lt-LT" dirty="0"/>
          </a:p>
          <a:p>
            <a:pPr marL="0" indent="0">
              <a:buNone/>
            </a:pPr>
            <a:r>
              <a:rPr lang="lt-LT" dirty="0" smtClean="0"/>
              <a:t>Pvz: </a:t>
            </a:r>
            <a:r>
              <a:rPr lang="it-IT" dirty="0" smtClean="0">
                <a:hlinkClick r:id="rId3"/>
              </a:rPr>
              <a:t>Peter Finch kalba mutuota per W.A. Mocarto Lacrimosa  (Digital Phase Vocoder)</a:t>
            </a:r>
            <a:endParaRPr lang="lt-L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863840" y="224454"/>
            <a:ext cx="3990594" cy="515179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863840" y="5376245"/>
            <a:ext cx="3990594" cy="12026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75749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>
                <a:latin typeface="+mn-lt"/>
              </a:rPr>
              <a:t>Trūkumai</a:t>
            </a:r>
            <a:endParaRPr lang="lt-LT" dirty="0">
              <a:latin typeface="+mn-lt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lt-LT" dirty="0" smtClean="0"/>
              <a:t>Įrašo ne įvykius, o gabalus.</a:t>
            </a:r>
          </a:p>
          <a:p>
            <a:pPr marL="0" indent="0">
              <a:buNone/>
            </a:pPr>
            <a:r>
              <a:rPr lang="lt-LT" dirty="0" smtClean="0"/>
              <a:t>Per didelis.</a:t>
            </a:r>
          </a:p>
          <a:p>
            <a:pPr marL="0" indent="0">
              <a:buNone/>
            </a:pPr>
            <a:r>
              <a:rPr lang="lt-LT" dirty="0" smtClean="0"/>
              <a:t>Garso kokybė pagerintina</a:t>
            </a:r>
            <a:r>
              <a:rPr lang="en-US" dirty="0" smtClean="0"/>
              <a:t> </a:t>
            </a:r>
            <a:r>
              <a:rPr lang="en-US" dirty="0" err="1" smtClean="0"/>
              <a:t>mikrofonais</a:t>
            </a:r>
            <a:r>
              <a:rPr lang="en-US" dirty="0" smtClean="0"/>
              <a:t>.</a:t>
            </a:r>
            <a:endParaRPr lang="lt-LT" dirty="0" smtClean="0"/>
          </a:p>
          <a:p>
            <a:pPr marL="0" indent="0">
              <a:buNone/>
            </a:pPr>
            <a:r>
              <a:rPr lang="lt-LT" dirty="0" smtClean="0"/>
              <a:t>Prastas garso lygio reguliavimas.</a:t>
            </a:r>
            <a:endParaRPr lang="en-GB" dirty="0" smtClean="0"/>
          </a:p>
          <a:p>
            <a:pPr marL="0" indent="0">
              <a:buNone/>
            </a:pPr>
            <a:r>
              <a:rPr lang="en-GB" dirty="0" err="1" smtClean="0"/>
              <a:t>Atsilikimas</a:t>
            </a:r>
            <a:r>
              <a:rPr lang="en-GB" dirty="0" smtClean="0"/>
              <a:t>.</a:t>
            </a:r>
            <a:endParaRPr lang="lt-LT" dirty="0" smtClean="0"/>
          </a:p>
          <a:p>
            <a:pPr marL="0" indent="0">
              <a:buNone/>
            </a:pPr>
            <a:r>
              <a:rPr lang="lt-LT" dirty="0" smtClean="0"/>
              <a:t>Reikia daugiau, platesnių pasirinkčių, manipuliuojamos melodijos.</a:t>
            </a:r>
          </a:p>
          <a:p>
            <a:pPr marL="0" indent="0">
              <a:buNone/>
            </a:pPr>
            <a:r>
              <a:rPr lang="lt-LT" dirty="0" smtClean="0"/>
              <a:t>Nors ir ambient, trūksta perkusinių priemaišų.</a:t>
            </a:r>
          </a:p>
          <a:p>
            <a:pPr marL="0" indent="0">
              <a:buNone/>
            </a:pPr>
            <a:r>
              <a:rPr lang="lt-LT" dirty="0" smtClean="0"/>
              <a:t>Šiaip konseptas tobulintinas, nes socialinė izoliacija nedingsta.</a:t>
            </a:r>
          </a:p>
          <a:p>
            <a:pPr marL="0" indent="0">
              <a:buNone/>
            </a:pPr>
            <a:r>
              <a:rPr lang="lt-LT" dirty="0" smtClean="0"/>
              <a:t>Viskas daryta prieš </a:t>
            </a:r>
            <a:r>
              <a:rPr lang="en-GB" dirty="0" smtClean="0"/>
              <a:t>11 met</a:t>
            </a:r>
            <a:r>
              <a:rPr lang="lt-LT" dirty="0" smtClean="0"/>
              <a:t>ų, su </a:t>
            </a:r>
            <a:r>
              <a:rPr lang="lt-LT" dirty="0"/>
              <a:t> </a:t>
            </a:r>
            <a:r>
              <a:rPr lang="lt-LT" dirty="0" smtClean="0"/>
              <a:t>DSP, galima kitaip.</a:t>
            </a:r>
            <a:endParaRPr lang="en-GB" dirty="0" smtClean="0"/>
          </a:p>
        </p:txBody>
      </p:sp>
    </p:spTree>
    <p:extLst>
      <p:ext uri="{BB962C8B-B14F-4D97-AF65-F5344CB8AC3E}">
        <p14:creationId xmlns:p14="http://schemas.microsoft.com/office/powerpoint/2010/main" val="10681720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43064" y="0"/>
            <a:ext cx="9144000" cy="2387600"/>
          </a:xfrm>
        </p:spPr>
        <p:txBody>
          <a:bodyPr/>
          <a:lstStyle/>
          <a:p>
            <a:r>
              <a:rPr lang="lt-LT" dirty="0" smtClean="0"/>
              <a:t>Ar gali triukšmas harmoningas būti?</a:t>
            </a:r>
            <a:endParaRPr lang="lt-LT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43064" y="4968563"/>
            <a:ext cx="9144000" cy="1655762"/>
          </a:xfrm>
        </p:spPr>
        <p:txBody>
          <a:bodyPr>
            <a:normAutofit/>
          </a:bodyPr>
          <a:lstStyle/>
          <a:p>
            <a:pPr algn="l"/>
            <a:r>
              <a:rPr lang="en-US" sz="1800" dirty="0" smtClean="0"/>
              <a:t>Ambient Addition:</a:t>
            </a:r>
          </a:p>
          <a:p>
            <a:pPr algn="l"/>
            <a:r>
              <a:rPr lang="en-US" sz="2000" dirty="0" smtClean="0"/>
              <a:t>How to Turn Urban Noise Into Music</a:t>
            </a:r>
            <a:endParaRPr lang="lt-LT" sz="2000" dirty="0" smtClean="0"/>
          </a:p>
          <a:p>
            <a:pPr algn="l"/>
            <a:r>
              <a:rPr lang="lt-LT" dirty="0" smtClean="0"/>
              <a:t>Adomas Šimkaitis feat. </a:t>
            </a:r>
            <a:r>
              <a:rPr lang="lt-LT" dirty="0"/>
              <a:t>Noah Vawter</a:t>
            </a:r>
          </a:p>
        </p:txBody>
      </p:sp>
    </p:spTree>
    <p:extLst>
      <p:ext uri="{BB962C8B-B14F-4D97-AF65-F5344CB8AC3E}">
        <p14:creationId xmlns:p14="http://schemas.microsoft.com/office/powerpoint/2010/main" val="23732120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 dirty="0"/>
          </a:p>
        </p:txBody>
      </p:sp>
      <p:pic>
        <p:nvPicPr>
          <p:cNvPr id="1030" name="Picture 6" descr="https://i.ytimg.com/vi/igHCiemsyeE/hqdefault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7810500" y="3420666"/>
            <a:ext cx="4572000" cy="3429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>
            <a:hlinkClick r:id="rId4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4480" y="54454"/>
            <a:ext cx="4474723" cy="673242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3850" y="73025"/>
            <a:ext cx="4305300" cy="3505200"/>
          </a:xfrm>
          <a:prstGeom prst="rect">
            <a:avLst/>
          </a:prstGeom>
        </p:spPr>
      </p:pic>
      <p:pic>
        <p:nvPicPr>
          <p:cNvPr id="11" name="Picture 4" descr="Ambient Addition hardware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5400000">
            <a:off x="2572358" y="1264193"/>
            <a:ext cx="6713853" cy="433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468850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lt-LT" dirty="0" smtClean="0"/>
              <a:t>Panašumai</a:t>
            </a:r>
            <a:endParaRPr lang="lt-L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7" name="Picture 6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57699" y="3103683"/>
            <a:ext cx="5734301" cy="405497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1812006"/>
            <a:ext cx="9732084" cy="5045994"/>
          </a:xfrm>
          <a:prstGeom prst="rect">
            <a:avLst/>
          </a:prstGeom>
        </p:spPr>
      </p:pic>
      <p:pic>
        <p:nvPicPr>
          <p:cNvPr id="11" name="Picture 4" descr="http://thecreatorsproject-images.vice.com/blog_article_images/images/000/036/541/IMG_2810_original.JPG?crop=1xw:0.9992193598750976xh;*,*&amp;resize=1000:*&amp;output-format=jpeg&amp;output-quality=90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4287" y="-553199"/>
            <a:ext cx="5886788" cy="3914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76837" y="1812006"/>
            <a:ext cx="5523470" cy="32071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26669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4" name="Picture 3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245963" y="-138354"/>
            <a:ext cx="12437963" cy="6996354"/>
          </a:xfrm>
          <a:prstGeom prst="rect">
            <a:avLst/>
          </a:prstGeom>
        </p:spPr>
      </p:pic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2729151" y="103778"/>
            <a:ext cx="9888629" cy="92412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lt-LT" sz="2400" dirty="0" smtClean="0">
                <a:hlinkClick r:id="rId5"/>
              </a:rPr>
              <a:t>Musique concrète</a:t>
            </a:r>
            <a:endParaRPr lang="lt-LT" sz="2400" dirty="0" smtClean="0"/>
          </a:p>
          <a:p>
            <a:pPr marL="0" indent="0">
              <a:buNone/>
            </a:pPr>
            <a:r>
              <a:rPr lang="lt-LT" sz="2400" dirty="0" smtClean="0">
                <a:hlinkClick r:id="rId6"/>
              </a:rPr>
              <a:t>Aesthetic</a:t>
            </a:r>
            <a:endParaRPr lang="lt-LT" sz="2400" dirty="0"/>
          </a:p>
        </p:txBody>
      </p:sp>
      <p:pic>
        <p:nvPicPr>
          <p:cNvPr id="1026" name="Picture 2" descr="https://upload.wikimedia.org/wikipedia/en/6/64/BurialUntrue.jpg"/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20000">
            <a:off x="7184616" y="3037736"/>
            <a:ext cx="977701" cy="977701"/>
          </a:xfrm>
          <a:prstGeom prst="rect">
            <a:avLst/>
          </a:prstGeom>
          <a:noFill/>
          <a:effectLst>
            <a:outerShdw dist="50800" sx="1000" sy="1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http://cps-static.rovicorp.com/3/JPG_400/MI0000/378/MI0000378792.jpg?partner=allrovi.com">
            <a:hlinkClick r:id="rId8"/>
          </p:cNvPr>
          <p:cNvPicPr>
            <a:picLocks noChangeAspect="1" noChangeArrowheads="1"/>
          </p:cNvPicPr>
          <p:nvPr/>
        </p:nvPicPr>
        <p:blipFill>
          <a:blip r:embed="rId9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85495">
            <a:off x="10783484" y="5154926"/>
            <a:ext cx="1037842" cy="10378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90910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8200" y="121278"/>
            <a:ext cx="4222311" cy="673672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78181" y="121279"/>
            <a:ext cx="4375619" cy="67367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5650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604327" y="54455"/>
            <a:ext cx="4474723" cy="6732424"/>
          </a:xfrm>
          <a:prstGeom prst="rect">
            <a:avLst/>
          </a:prstGeom>
        </p:spPr>
      </p:pic>
      <p:pic>
        <p:nvPicPr>
          <p:cNvPr id="11" name="Picture 4" descr="Ambient Addition hardware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5400000">
            <a:off x="1801851" y="1275358"/>
            <a:ext cx="6713853" cy="43315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49728" y="84191"/>
            <a:ext cx="5142271" cy="6703881"/>
          </a:xfrm>
          <a:prstGeom prst="rect">
            <a:avLst/>
          </a:prstGeom>
        </p:spPr>
      </p:pic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t-LT" dirty="0"/>
          </a:p>
        </p:txBody>
      </p:sp>
    </p:spTree>
    <p:extLst>
      <p:ext uri="{BB962C8B-B14F-4D97-AF65-F5344CB8AC3E}">
        <p14:creationId xmlns:p14="http://schemas.microsoft.com/office/powerpoint/2010/main" val="6372652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t-LT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61654" y="459749"/>
            <a:ext cx="7868691" cy="57172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78192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lt-LT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lt-LT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1825625"/>
            <a:ext cx="10493798" cy="3669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69683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914</TotalTime>
  <Words>561</Words>
  <Application>Microsoft Office PowerPoint</Application>
  <PresentationFormat>Widescreen</PresentationFormat>
  <Paragraphs>82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Ar gali triukšmas harmoningas būti?</vt:lpstr>
      <vt:lpstr>Ar gali triukšmas harmoningas būti?</vt:lpstr>
      <vt:lpstr>PowerPoint Presentation</vt:lpstr>
      <vt:lpstr>Panašumai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Oh the harmony</vt:lpstr>
      <vt:lpstr>Oh the harmony</vt:lpstr>
      <vt:lpstr>Trūkumai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Vartotojas</dc:creator>
  <cp:lastModifiedBy>Vartotojas</cp:lastModifiedBy>
  <cp:revision>47</cp:revision>
  <dcterms:created xsi:type="dcterms:W3CDTF">2016-05-09T19:41:38Z</dcterms:created>
  <dcterms:modified xsi:type="dcterms:W3CDTF">2016-05-19T12:24:49Z</dcterms:modified>
</cp:coreProperties>
</file>

<file path=docProps/thumbnail.jpeg>
</file>